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67" r:id="rId2"/>
    <p:sldMasterId id="2147483721" r:id="rId3"/>
  </p:sldMasterIdLst>
  <p:notesMasterIdLst>
    <p:notesMasterId r:id="rId15"/>
  </p:notesMasterIdLst>
  <p:sldIdLst>
    <p:sldId id="270" r:id="rId4"/>
    <p:sldId id="257" r:id="rId5"/>
    <p:sldId id="266" r:id="rId6"/>
    <p:sldId id="260" r:id="rId7"/>
    <p:sldId id="261" r:id="rId8"/>
    <p:sldId id="262" r:id="rId9"/>
    <p:sldId id="263" r:id="rId10"/>
    <p:sldId id="267" r:id="rId11"/>
    <p:sldId id="258" r:id="rId12"/>
    <p:sldId id="265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2048"/>
    <a:srgbClr val="D3A20D"/>
    <a:srgbClr val="732D5B"/>
    <a:srgbClr val="C49530"/>
    <a:srgbClr val="D9A534"/>
    <a:srgbClr val="FFFC00"/>
    <a:srgbClr val="38162C"/>
    <a:srgbClr val="FFEC1D"/>
    <a:srgbClr val="000000"/>
    <a:srgbClr val="F8E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 autoAdjust="0"/>
    <p:restoredTop sz="94599" autoAdjust="0"/>
  </p:normalViewPr>
  <p:slideViewPr>
    <p:cSldViewPr snapToGrid="0" snapToObjects="1">
      <p:cViewPr>
        <p:scale>
          <a:sx n="100" d="100"/>
          <a:sy n="100" d="100"/>
        </p:scale>
        <p:origin x="168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F324A-B52F-354C-B659-F46AA0F6034E}" type="datetimeFigureOut">
              <a:rPr lang="en-US" smtClean="0"/>
              <a:t>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8A63C-8A8E-9C46-8F8A-D096FB33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8A63C-8A8E-9C46-8F8A-D096FB33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2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8A63C-8A8E-9C46-8F8A-D096FB33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5675888" cy="1752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9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5" y="0"/>
            <a:ext cx="9229506" cy="690372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7122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  <a:lvl2pPr>
              <a:defRPr>
                <a:solidFill>
                  <a:schemeClr val="bg1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bg1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bg1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1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59505" y="1417638"/>
            <a:ext cx="5675888" cy="1752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2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ellow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7" y="-21712"/>
            <a:ext cx="9229507" cy="69037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215" y="41694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  <a:lvl2pPr>
              <a:defRPr>
                <a:solidFill>
                  <a:schemeClr val="bg1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bg1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bg1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569" y="1395412"/>
            <a:ext cx="5805504" cy="2110934"/>
          </a:xfrm>
        </p:spPr>
        <p:txBody>
          <a:bodyPr/>
          <a:lstStyle>
            <a:lvl1pPr>
              <a:defRPr>
                <a:solidFill>
                  <a:srgbClr val="38162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777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7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5" y="0"/>
            <a:ext cx="9229506" cy="690372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7122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  <a:lvl2pPr>
              <a:defRPr>
                <a:solidFill>
                  <a:schemeClr val="bg1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bg1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bg1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4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theme" Target="../theme/theme3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rple_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150" cy="690372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5675888" cy="1752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66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ellow_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-24008"/>
            <a:ext cx="9229506" cy="690372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59505" y="1417638"/>
            <a:ext cx="5675888" cy="1752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215" y="1468749"/>
            <a:ext cx="7749197" cy="2048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0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6.wdp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microsoft.com/office/2007/relationships/hdphoto" Target="../media/hdphoto2.wdp"/><Relationship Id="rId4" Type="http://schemas.openxmlformats.org/officeDocument/2006/relationships/image" Target="../media/image20.png"/><Relationship Id="rId5" Type="http://schemas.microsoft.com/office/2007/relationships/hdphoto" Target="../media/hdphoto3.wdp"/><Relationship Id="rId6" Type="http://schemas.openxmlformats.org/officeDocument/2006/relationships/image" Target="../media/image21.png"/><Relationship Id="rId7" Type="http://schemas.microsoft.com/office/2007/relationships/hdphoto" Target="../media/hdphoto4.wdp"/><Relationship Id="rId8" Type="http://schemas.openxmlformats.org/officeDocument/2006/relationships/image" Target="../media/image22.png"/><Relationship Id="rId9" Type="http://schemas.microsoft.com/office/2007/relationships/hdphoto" Target="../media/hdphoto5.wdp"/><Relationship Id="rId1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104" y="996434"/>
            <a:ext cx="8156400" cy="340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u="sng" dirty="0" smtClean="0">
                <a:solidFill>
                  <a:srgbClr val="DAB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From Good to Great</a:t>
            </a:r>
          </a:p>
          <a:p>
            <a:pPr algn="ctr"/>
            <a:endParaRPr lang="en-US" sz="2500" dirty="0" smtClean="0">
              <a:solidFill>
                <a:srgbClr val="DAB2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sz="3500" dirty="0" smtClean="0">
              <a:solidFill>
                <a:srgbClr val="DAB2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sz="3500" dirty="0" smtClean="0">
              <a:solidFill>
                <a:srgbClr val="DAB2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5000" dirty="0" smtClean="0">
                <a:solidFill>
                  <a:srgbClr val="DAB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Chelsei Carpenter</a:t>
            </a:r>
            <a:endParaRPr lang="en-US" sz="5000" dirty="0">
              <a:solidFill>
                <a:srgbClr val="DAB2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2914650" cy="2743200"/>
          </a:xfrm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8" y="2057400"/>
            <a:ext cx="4873307" cy="2743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39" y="2057400"/>
            <a:ext cx="4118919" cy="2743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56" y="2057400"/>
            <a:ext cx="4112744" cy="27432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381000" y="457200"/>
            <a:ext cx="855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3. Making Families </a:t>
            </a:r>
            <a:r>
              <a:rPr lang="en-US" sz="3000" b="1" dirty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eel Welcome/Valued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74638" y="2450350"/>
            <a:ext cx="4359728" cy="1312097"/>
          </a:xfrm>
        </p:spPr>
        <p:txBody>
          <a:bodyPr/>
          <a:lstStyle/>
          <a:p>
            <a:pPr marL="0" indent="0">
              <a:buNone/>
            </a:pPr>
            <a:r>
              <a:rPr lang="en-US" sz="6600" dirty="0">
                <a:solidFill>
                  <a:srgbClr val="DAB2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36675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3048000" cy="701730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endParaRPr lang="en-US" sz="230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Location: Albion, MI</a:t>
            </a:r>
          </a:p>
          <a:p>
            <a:endParaRPr lang="en-US" sz="230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Enrollment: 1500 </a:t>
            </a:r>
          </a:p>
          <a:p>
            <a:endParaRPr lang="en-US" sz="23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Residential college</a:t>
            </a:r>
          </a:p>
          <a:p>
            <a:endParaRPr lang="en-US" sz="230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Individual campus visits </a:t>
            </a:r>
          </a:p>
          <a:p>
            <a:endParaRPr lang="en-US" sz="2300" dirty="0" smtClean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Tour guides: 100</a:t>
            </a:r>
          </a:p>
          <a:p>
            <a:endParaRPr lang="en-US" sz="23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Overnight </a:t>
            </a:r>
            <a:r>
              <a:rPr lang="en-US" sz="23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hosts: </a:t>
            </a:r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55</a:t>
            </a:r>
          </a:p>
          <a:p>
            <a:endParaRPr lang="en-US" sz="23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err="1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Telecounselors</a:t>
            </a:r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: 12 </a:t>
            </a:r>
          </a:p>
          <a:p>
            <a:endParaRPr lang="en-US" sz="23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Admission Associates: 10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7050" y="457200"/>
            <a:ext cx="6134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#1 Factor in College Decision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374776"/>
            <a:ext cx="7416800" cy="4165600"/>
          </a:xfrm>
        </p:spPr>
      </p:pic>
    </p:spTree>
    <p:extLst>
      <p:ext uri="{BB962C8B-B14F-4D97-AF65-F5344CB8AC3E}">
        <p14:creationId xmlns:p14="http://schemas.microsoft.com/office/powerpoint/2010/main" val="16365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90"/>
            <a:ext cx="2468880" cy="16459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105086"/>
            <a:ext cx="2468880" cy="16459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450"/>
            <a:ext cx="2468880" cy="16459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892574"/>
            <a:ext cx="2468880" cy="16459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2" name="TextBox 21"/>
          <p:cNvSpPr txBox="1"/>
          <p:nvPr/>
        </p:nvSpPr>
        <p:spPr>
          <a:xfrm>
            <a:off x="2468880" y="677883"/>
            <a:ext cx="215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Location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9094" y="1420214"/>
            <a:ext cx="2936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Graduation Outcomes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8880" y="3029578"/>
            <a:ext cx="2707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Academic Reputation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04446" y="4438535"/>
            <a:ext cx="2870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Affordability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0" y="1444001"/>
            <a:ext cx="5012273" cy="282142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TextBox 4"/>
          <p:cNvSpPr txBox="1"/>
          <p:nvPr/>
        </p:nvSpPr>
        <p:spPr>
          <a:xfrm>
            <a:off x="2764191" y="4867752"/>
            <a:ext cx="3615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“Feel” of Campus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8488" y="457200"/>
            <a:ext cx="5906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#1 Factor in College Decision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3632200" y="223988"/>
            <a:ext cx="1930400" cy="1798053"/>
          </a:xfrm>
          <a:prstGeom prst="star5">
            <a:avLst/>
          </a:prstGeom>
          <a:solidFill>
            <a:srgbClr val="D3A2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3084" y="2039698"/>
            <a:ext cx="4288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Commander’s Intent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168" y="3139951"/>
            <a:ext cx="8018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“Never tell people how to do things. Tell them </a:t>
            </a:r>
            <a:r>
              <a:rPr lang="en-US" sz="3000" b="1" dirty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what</a:t>
            </a:r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 to do and they will surprise you with their ingenuity.” </a:t>
            </a:r>
          </a:p>
          <a:p>
            <a:r>
              <a:rPr lang="en-US" sz="3000" b="1" dirty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	</a:t>
            </a:r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			-General George S. Patton 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453420"/>
            <a:ext cx="6129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1. Understanding Campus Life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393"/>
            <a:ext cx="3562045" cy="27432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22" y="2007393"/>
            <a:ext cx="3749040" cy="2743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24" y="2007393"/>
            <a:ext cx="3659637" cy="2743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17" y="2007393"/>
            <a:ext cx="2588183" cy="27432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10344150" y="3843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2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6246" y="457200"/>
            <a:ext cx="6103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1. Understanding Campus Life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8" y="1011198"/>
            <a:ext cx="7241539" cy="4525962"/>
          </a:xfrm>
        </p:spPr>
      </p:pic>
    </p:spTree>
    <p:extLst>
      <p:ext uri="{BB962C8B-B14F-4D97-AF65-F5344CB8AC3E}">
        <p14:creationId xmlns:p14="http://schemas.microsoft.com/office/powerpoint/2010/main" val="5007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100000" l="38263" r="62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1137" y="2370721"/>
            <a:ext cx="3121544" cy="1758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94" l="9851" r="89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40" y="2522571"/>
            <a:ext cx="1475195" cy="165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38" l="7979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30" y="2517101"/>
            <a:ext cx="846823" cy="1551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5000" l="9600" r="90000">
                        <a14:backgroundMark x1="26600" y1="27200" x2="26600" y2="27200"/>
                        <a14:backgroundMark x1="28200" y1="27800" x2="28200" y2="27800"/>
                        <a14:backgroundMark x1="25600" y1="28400" x2="25600" y2="28400"/>
                        <a14:backgroundMark x1="44200" y1="71600" x2="44200" y2="71600"/>
                        <a14:backgroundMark x1="72400" y1="84000" x2="72400" y2="84000"/>
                        <a14:backgroundMark x1="48800" y1="84800" x2="48800" y2="84800"/>
                        <a14:backgroundMark x1="48200" y1="86200" x2="48200" y2="8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41" y="2322675"/>
            <a:ext cx="1711081" cy="1711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9541" y="457200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2. Understanding </a:t>
            </a:r>
            <a:r>
              <a:rPr lang="en-US" sz="3000" b="1" i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Their</a:t>
            </a:r>
            <a:r>
              <a:rPr lang="en-US" sz="3000" b="1" dirty="0" smtClean="0">
                <a:solidFill>
                  <a:srgbClr val="592048"/>
                </a:solidFill>
                <a:latin typeface="Georgia" charset="0"/>
                <a:ea typeface="Georgia" charset="0"/>
                <a:cs typeface="Georgia" charset="0"/>
              </a:rPr>
              <a:t> Campus Life</a:t>
            </a:r>
            <a:endParaRPr lang="en-US" sz="3000" b="1" dirty="0">
              <a:solidFill>
                <a:srgbClr val="592048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98" y="6134100"/>
            <a:ext cx="282305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urpl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11948</TotalTime>
  <Words>108</Words>
  <Application>Microsoft Macintosh PowerPoint</Application>
  <PresentationFormat>On-screen Show (4:3)</PresentationFormat>
  <Paragraphs>38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Georgia</vt:lpstr>
      <vt:lpstr>Purple Layout</vt:lpstr>
      <vt:lpstr>Custom Design</vt:lpstr>
      <vt:lpstr>White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Kurt's System Account</dc:creator>
  <cp:lastModifiedBy>Chelsei R. Carpenter</cp:lastModifiedBy>
  <cp:revision>65</cp:revision>
  <dcterms:created xsi:type="dcterms:W3CDTF">2012-02-06T21:28:55Z</dcterms:created>
  <dcterms:modified xsi:type="dcterms:W3CDTF">2018-01-05T16:23:44Z</dcterms:modified>
</cp:coreProperties>
</file>